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4"/>
  </p:handoutMasterIdLst>
  <p:sldIdLst>
    <p:sldId id="305" r:id="rId2"/>
    <p:sldId id="273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ABEA"/>
    <a:srgbClr val="4472C4"/>
    <a:srgbClr val="FFFFCC"/>
    <a:srgbClr val="FFFF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97" y="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83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2FA4F82-AA9F-F732-1882-19737598E5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A8DF6F-461A-4669-0834-FEFB161C2E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9C966ACC-715D-E932-EAAE-60043F04A73B}"/>
              </a:ext>
            </a:extLst>
          </p:cNvPr>
          <p:cNvSpPr/>
          <p:nvPr/>
        </p:nvSpPr>
        <p:spPr>
          <a:xfrm>
            <a:off x="0" y="330200"/>
            <a:ext cx="9144000" cy="65278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31343C2C-46D5-27F5-ACC1-7934222628BC}"/>
              </a:ext>
            </a:extLst>
          </p:cNvPr>
          <p:cNvSpPr txBox="1"/>
          <p:nvPr/>
        </p:nvSpPr>
        <p:spPr>
          <a:xfrm>
            <a:off x="2063750" y="3009900"/>
            <a:ext cx="50165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calcule rapidement en utilisant les stratégies.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4D6A2D50-2F24-BC76-21C6-52F57C5FA8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571176"/>
            <a:ext cx="1835150" cy="126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553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/>
              <a:t>Le challenge du tableau de calculs ! </a:t>
            </a:r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42404DA5-290E-A898-B087-0F7D20E8D1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4131823"/>
              </p:ext>
            </p:extLst>
          </p:nvPr>
        </p:nvGraphicFramePr>
        <p:xfrm>
          <a:off x="753205" y="1135775"/>
          <a:ext cx="7948109" cy="54101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8594">
                  <a:extLst>
                    <a:ext uri="{9D8B030D-6E8A-4147-A177-3AD203B41FA5}">
                      <a16:colId xmlns:a16="http://schemas.microsoft.com/office/drawing/2014/main" val="2936596024"/>
                    </a:ext>
                  </a:extLst>
                </a:gridCol>
                <a:gridCol w="2346505">
                  <a:extLst>
                    <a:ext uri="{9D8B030D-6E8A-4147-A177-3AD203B41FA5}">
                      <a16:colId xmlns:a16="http://schemas.microsoft.com/office/drawing/2014/main" val="1683897073"/>
                    </a:ext>
                  </a:extLst>
                </a:gridCol>
                <a:gridCol w="2485076">
                  <a:extLst>
                    <a:ext uri="{9D8B030D-6E8A-4147-A177-3AD203B41FA5}">
                      <a16:colId xmlns:a16="http://schemas.microsoft.com/office/drawing/2014/main" val="470315545"/>
                    </a:ext>
                  </a:extLst>
                </a:gridCol>
                <a:gridCol w="2207934">
                  <a:extLst>
                    <a:ext uri="{9D8B030D-6E8A-4147-A177-3AD203B41FA5}">
                      <a16:colId xmlns:a16="http://schemas.microsoft.com/office/drawing/2014/main" val="489981933"/>
                    </a:ext>
                  </a:extLst>
                </a:gridCol>
              </a:tblGrid>
              <a:tr h="608164">
                <a:tc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A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B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C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46683"/>
                  </a:ext>
                </a:extLst>
              </a:tr>
              <a:tr h="1715324"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❶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4 + 0,7 ?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❷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10,5 – 0,1 ? 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❶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2,6 + 0,2?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❷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61,7 – 0,2 ?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❶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1,8 </a:t>
                      </a:r>
                      <a:r>
                        <a:rPr lang="fr-FR" sz="2400">
                          <a:solidFill>
                            <a:schemeClr val="tx1"/>
                          </a:solidFill>
                        </a:rPr>
                        <a:t>+ 0,1 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?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❷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30,5 – 0,5 ? 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4464392"/>
                  </a:ext>
                </a:extLst>
              </a:tr>
              <a:tr h="1405260"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❶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4 × 15 ?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❸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40 × 15 ?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❶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7 × 15 ?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❸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13 × 15 ? 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❶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8 × 12 ?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❸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52 × 6 ?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2000701"/>
                  </a:ext>
                </a:extLst>
              </a:tr>
              <a:tr h="1681419"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❶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7 × 500 ?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❸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500 × 9 ?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❶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4 × 600 ?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❸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700 × 8 ?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❶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3 × 900 ?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❸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700 × 9 ?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0612720"/>
                  </a:ext>
                </a:extLst>
              </a:tr>
            </a:tbl>
          </a:graphicData>
        </a:graphic>
      </p:graphicFrame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EEA213B7-98C5-F9C4-DC8A-86B3023698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111</Words>
  <Application>Microsoft Office PowerPoint</Application>
  <PresentationFormat>Affichage à l'écran (4:3)</PresentationFormat>
  <Paragraphs>26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Le challenge du tableau de calculs !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65</cp:revision>
  <dcterms:created xsi:type="dcterms:W3CDTF">2023-02-07T14:55:57Z</dcterms:created>
  <dcterms:modified xsi:type="dcterms:W3CDTF">2026-02-01T14:57:47Z</dcterms:modified>
</cp:coreProperties>
</file>